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3"/>
  </p:handoutMasterIdLst>
  <p:sldIdLst>
    <p:sldId id="257" r:id="rId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C8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221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91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C34DEF4-E8CF-4BB1-B53F-A692C205ED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2DDB26F-D458-4FD3-A119-9C1A8A1E546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1FB2D696-3A1D-48D1-BA6F-D70BD18FE20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8199A5E4-3E85-4EC6-A769-C8C46B68099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AF07AA-95C7-42B3-9A30-9ADB837C2FB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F0716A6-DA3E-43C9-88F9-D0FEBFC625B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2FBD2C4A-8D83-454C-8175-412EC598960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4A2B1CDD-BBB8-4449-A609-AC0CC87506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7FB26588-19B9-4076-B461-F40B03E2BC2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46C4BA4B-5D8B-4648-A398-6A22FBA4D7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4 w 1722"/>
                <a:gd name="T1" fmla="*/ 62 h 66"/>
                <a:gd name="T2" fmla="*/ 1714 w 1722"/>
                <a:gd name="T3" fmla="*/ 56 h 66"/>
                <a:gd name="T4" fmla="*/ 0 w 1722"/>
                <a:gd name="T5" fmla="*/ 0 h 66"/>
                <a:gd name="T6" fmla="*/ 0 w 1722"/>
                <a:gd name="T7" fmla="*/ 44 h 66"/>
                <a:gd name="T8" fmla="*/ 1714 w 1722"/>
                <a:gd name="T9" fmla="*/ 62 h 66"/>
                <a:gd name="T10" fmla="*/ 1714 w 1722"/>
                <a:gd name="T11" fmla="*/ 62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5F354E70-5F3A-4B16-8A0A-DCA56523F4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D46455AA-867D-4C88-956D-BB1BF4869C0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1 w 975"/>
                <a:gd name="T1" fmla="*/ 48 h 101"/>
                <a:gd name="T2" fmla="*/ 971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1 w 975"/>
                <a:gd name="T9" fmla="*/ 48 h 101"/>
                <a:gd name="T10" fmla="*/ 971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26772D6D-B0CD-4491-88CC-4E26A7DEF7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3 w 2141"/>
                <a:gd name="T7" fmla="*/ 0 h 198"/>
                <a:gd name="T8" fmla="*/ 213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3BE9FD0-9D91-4BD5-8462-CA3AAD424E1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E0293EFA-152E-426F-BA94-24F2C53DD41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0 w 2517"/>
                <a:gd name="T1" fmla="*/ 276 h 276"/>
                <a:gd name="T2" fmla="*/ 2505 w 2517"/>
                <a:gd name="T3" fmla="*/ 204 h 276"/>
                <a:gd name="T4" fmla="*/ 2248 w 2517"/>
                <a:gd name="T5" fmla="*/ 0 h 276"/>
                <a:gd name="T6" fmla="*/ 0 w 2517"/>
                <a:gd name="T7" fmla="*/ 276 h 276"/>
                <a:gd name="T8" fmla="*/ 2170 w 2517"/>
                <a:gd name="T9" fmla="*/ 276 h 276"/>
                <a:gd name="T10" fmla="*/ 2170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E5BA740-99BB-491C-BBE4-D4E9487F260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0B20C68-C11C-4554-A9DE-E791C29CAF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5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5 w 729"/>
                <a:gd name="T7" fmla="*/ 240 h 240"/>
                <a:gd name="T8" fmla="*/ 725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76B778F0-3626-4441-9B4C-FDC05509EE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E296906-4A4E-4D11-8B68-A779D78C2EF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5 w 729"/>
                <a:gd name="T1" fmla="*/ 318 h 318"/>
                <a:gd name="T2" fmla="*/ 725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5 w 729"/>
                <a:gd name="T9" fmla="*/ 318 h 318"/>
                <a:gd name="T10" fmla="*/ 725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DD3212D8-711C-4E12-8ED8-42809BE3FF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C527D4DF-9AFE-46C2-8462-5EAE94F22CE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F6035C04-F99E-426D-B095-49D95A2F76C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A3E142F4-A112-42A6-849A-BD6C1A318E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CDE92C25-85F3-4E8E-A78F-1F2E08D1F35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89C10984-5601-4773-8C46-88CD5D3C069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ACB4C6E-A7ED-448A-A810-BF596C5A61F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CB344C0B-1C57-463D-ADCB-4C3C97C4E6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EFEA9246-0669-45DE-A2F0-D1EDD7980DA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928F5323-2DB4-4449-9641-208E0316620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9D0D7B57-B26B-45E2-AB0A-5247D2F6005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727A7B80-417B-4243-97FA-FD84236ADD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E1808BF0-1B49-4A2A-93F6-C3EA3A0CC54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8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A34D0BFD-1B53-469D-8D59-1D47209215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E07D6CC5-D11C-437D-BCDE-BDD560E80D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E0AC8DE2-964D-4079-821E-F77FB268B8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3919C70D-9655-4C69-898C-35FBF23456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AAB6C200-342F-490B-A230-1106FC4A2A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66658494-6A63-4463-B1E5-DBA2680EF71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E69B16AF-AE56-42DB-924B-849896E2CC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CBBEDBD7-A682-469E-A70A-DECE20E4CF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87AC3E6E-5C0C-49AA-A92E-1CFDC23CC67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E9373997-E54E-4A92-A194-895B593B783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grpSp>
          <p:nvGrpSpPr>
            <p:cNvPr id="41" name="Group 39">
              <a:extLst>
                <a:ext uri="{FF2B5EF4-FFF2-40B4-BE49-F238E27FC236}">
                  <a16:creationId xmlns:a16="http://schemas.microsoft.com/office/drawing/2014/main" id="{5EDF3681-06FF-4BE8-8CF1-89D38B6C290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ED16E989-47CC-4055-AC04-AAFDF75CDA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>
                  <a:latin typeface="Arial" charset="0"/>
                </a:endParaRPr>
              </a:p>
            </p:txBody>
          </p:sp>
          <p:sp>
            <p:nvSpPr>
              <p:cNvPr id="43" name="Freeform 41">
                <a:extLst>
                  <a:ext uri="{FF2B5EF4-FFF2-40B4-BE49-F238E27FC236}">
                    <a16:creationId xmlns:a16="http://schemas.microsoft.com/office/drawing/2014/main" id="{767D863B-7AD7-4BDB-9342-167F6863EB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>
                  <a:latin typeface="Arial" charset="0"/>
                </a:endParaRPr>
              </a:p>
            </p:txBody>
          </p:sp>
        </p:grpSp>
      </p:grpSp>
      <p:sp>
        <p:nvSpPr>
          <p:cNvPr id="1745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nl-NL" altLang="nl-NL" noProof="0"/>
              <a:t>Klik om het opmaakprofiel te bewerken</a:t>
            </a:r>
          </a:p>
        </p:txBody>
      </p:sp>
      <p:sp>
        <p:nvSpPr>
          <p:cNvPr id="1745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nl-NL" altLang="nl-NL" noProof="0"/>
              <a:t>Klik om het opmaakprofiel van de modelondertitel te bewerken</a:t>
            </a:r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9132891B-1ED2-47CC-9B41-D33502B9095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C1B9F01F-161D-425C-BC9C-01570D010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21ED4942-572F-4094-A712-DDA0E388BB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955D1D-4E47-41BD-921C-98DEE3D271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0323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8072F38C-945D-44F2-A6CE-E600F75422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4C2DF4AF-7BBA-4FAB-A833-A278DD4E70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95F99AD0-92CF-4E4C-BA9A-A8568C69D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91817-F18D-4E97-A70B-E0B08B87DE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705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DC68752C-A2B2-4496-A856-37BE933A7D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2EC83F7-9EEE-4224-9392-66F5098A4D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983047FF-1526-4C13-9E37-FF1AE5B9DB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97A0A-E6D3-42DE-BD31-E8732D0E16E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48667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el, 2 inhoudselementen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84EB1F2E-A558-4B08-9FE4-30E9965A58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CA063B66-4B3B-4690-971A-7799965FB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96CDFD15-D6CF-4F9B-B959-F45DF05084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690C6-F3C6-407B-B92A-07039DBACF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6146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A16D6371-5058-41EE-9293-A3C1DEEF8D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859DC6C1-D038-4299-9278-C78C403554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244C771B-8A6E-454A-995C-40F155AE9C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C603E-6678-4BA2-A5C2-5FD4733D45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2798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1491F481-0B2E-4A8A-87A7-6DBD05650C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E772987F-8B30-467E-BFCF-89D6F6B16C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1E41A744-2B9A-4F5E-B8F1-A07101D004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75EFA-9597-4E98-8044-18547D3712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1688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CD099F9A-FEBB-4E90-BC81-205151EC03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7AF235B7-52B9-46AD-835B-6FB02C39A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4C718665-3A51-42CB-A2AB-AE1ECCE0EF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5D679-8BAE-4C10-9017-A03168BC55A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380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29448A78-48C3-47CF-9052-EBBE4B052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C2AF0547-31A0-43FA-9AA1-19245B897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id="{07E66E32-1C48-4124-AB4A-5993DB91EF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D5B0E-E2CA-40B2-9BAA-79B87110F1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412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1DF0A159-C1B2-4DFE-BABF-AB06CB31A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E630AD8E-3200-41F4-9D01-BD737624C5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23B66B8B-9926-4D0D-91B9-EEBC77123F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81B5B-335D-407C-9407-2B60D6D60B7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369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:a16="http://schemas.microsoft.com/office/drawing/2014/main" id="{F9CE7DC1-9F96-4B45-84F9-84A4A6288D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45">
            <a:extLst>
              <a:ext uri="{FF2B5EF4-FFF2-40B4-BE49-F238E27FC236}">
                <a16:creationId xmlns:a16="http://schemas.microsoft.com/office/drawing/2014/main" id="{5DCF0580-137C-4766-874E-FC250056BF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2B4B8278-CEC5-4BB3-874C-4D546A9319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F8A34-7F0C-4070-89B9-4A405866A5E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7556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81BA90F2-B344-4144-9B08-79DB58F3C5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458CF840-339C-412B-A834-075783A56A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1FF8AF1F-E9A4-4EB5-8D51-72408820AD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DF7E3-F8E3-4445-B033-37DA1F1041A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9531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65143115-2F70-4BC4-A5D3-1D448124F4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EA84C5EB-CF31-4F81-AB6E-84F72D440F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ED4CB344-2508-4D9B-B7C4-CD1710A3C2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4E90E-0BAA-4FE6-9842-2AAEFB0BCD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8044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39393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58D62FE-1B0F-481B-BBC8-D51FE5C09B5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7AA6A8E0-AD03-4C1F-B8A6-5C788DB391E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6388" name="Freeform 4">
              <a:extLst>
                <a:ext uri="{FF2B5EF4-FFF2-40B4-BE49-F238E27FC236}">
                  <a16:creationId xmlns:a16="http://schemas.microsoft.com/office/drawing/2014/main" id="{B24FD7D0-B415-4BFC-91D4-9B20656DC90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6389" name="Freeform 5">
              <a:extLst>
                <a:ext uri="{FF2B5EF4-FFF2-40B4-BE49-F238E27FC236}">
                  <a16:creationId xmlns:a16="http://schemas.microsoft.com/office/drawing/2014/main" id="{854BD527-72D8-48D7-BAA6-CAE133D0171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C1C1390D-8EB2-4433-9F55-F0562E3F19E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4 w 1722"/>
                <a:gd name="T1" fmla="*/ 62 h 66"/>
                <a:gd name="T2" fmla="*/ 1714 w 1722"/>
                <a:gd name="T3" fmla="*/ 56 h 66"/>
                <a:gd name="T4" fmla="*/ 0 w 1722"/>
                <a:gd name="T5" fmla="*/ 0 h 66"/>
                <a:gd name="T6" fmla="*/ 0 w 1722"/>
                <a:gd name="T7" fmla="*/ 44 h 66"/>
                <a:gd name="T8" fmla="*/ 1714 w 1722"/>
                <a:gd name="T9" fmla="*/ 62 h 66"/>
                <a:gd name="T10" fmla="*/ 1714 w 1722"/>
                <a:gd name="T11" fmla="*/ 62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6391" name="Freeform 7">
              <a:extLst>
                <a:ext uri="{FF2B5EF4-FFF2-40B4-BE49-F238E27FC236}">
                  <a16:creationId xmlns:a16="http://schemas.microsoft.com/office/drawing/2014/main" id="{75EB07D7-48F5-4DAD-AB91-239B4D34C3D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34512E29-A793-4A69-ADBF-711C079F19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1 w 975"/>
                <a:gd name="T1" fmla="*/ 48 h 101"/>
                <a:gd name="T2" fmla="*/ 971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1 w 975"/>
                <a:gd name="T9" fmla="*/ 48 h 101"/>
                <a:gd name="T10" fmla="*/ 971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C2426BD3-1F14-4106-B361-382E220AE8F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3 w 2141"/>
                <a:gd name="T7" fmla="*/ 0 h 198"/>
                <a:gd name="T8" fmla="*/ 213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6394" name="Freeform 10">
              <a:extLst>
                <a:ext uri="{FF2B5EF4-FFF2-40B4-BE49-F238E27FC236}">
                  <a16:creationId xmlns:a16="http://schemas.microsoft.com/office/drawing/2014/main" id="{AF547A07-8A7E-4503-975A-FD3B2CB9651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A812A6CB-434A-4568-8D47-A141569D8CE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0 w 2517"/>
                <a:gd name="T1" fmla="*/ 276 h 276"/>
                <a:gd name="T2" fmla="*/ 2505 w 2517"/>
                <a:gd name="T3" fmla="*/ 204 h 276"/>
                <a:gd name="T4" fmla="*/ 2248 w 2517"/>
                <a:gd name="T5" fmla="*/ 0 h 276"/>
                <a:gd name="T6" fmla="*/ 0 w 2517"/>
                <a:gd name="T7" fmla="*/ 276 h 276"/>
                <a:gd name="T8" fmla="*/ 2170 w 2517"/>
                <a:gd name="T9" fmla="*/ 276 h 276"/>
                <a:gd name="T10" fmla="*/ 2170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6396" name="Freeform 12">
              <a:extLst>
                <a:ext uri="{FF2B5EF4-FFF2-40B4-BE49-F238E27FC236}">
                  <a16:creationId xmlns:a16="http://schemas.microsoft.com/office/drawing/2014/main" id="{D060AE68-94DE-4F78-9FE3-41B1844BA61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CA94BA6A-7425-4DC4-840B-29BA55E32C4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5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5 w 729"/>
                <a:gd name="T7" fmla="*/ 240 h 240"/>
                <a:gd name="T8" fmla="*/ 725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6398" name="Freeform 14">
              <a:extLst>
                <a:ext uri="{FF2B5EF4-FFF2-40B4-BE49-F238E27FC236}">
                  <a16:creationId xmlns:a16="http://schemas.microsoft.com/office/drawing/2014/main" id="{1A86A124-DA31-46EA-B7ED-24DE32FFF6B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044" name="Freeform 15">
              <a:extLst>
                <a:ext uri="{FF2B5EF4-FFF2-40B4-BE49-F238E27FC236}">
                  <a16:creationId xmlns:a16="http://schemas.microsoft.com/office/drawing/2014/main" id="{EE4BB259-8A8F-4CFF-8BD2-7887A96DF51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5 w 729"/>
                <a:gd name="T1" fmla="*/ 318 h 318"/>
                <a:gd name="T2" fmla="*/ 725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5 w 729"/>
                <a:gd name="T9" fmla="*/ 318 h 318"/>
                <a:gd name="T10" fmla="*/ 725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6400" name="Freeform 16">
              <a:extLst>
                <a:ext uri="{FF2B5EF4-FFF2-40B4-BE49-F238E27FC236}">
                  <a16:creationId xmlns:a16="http://schemas.microsoft.com/office/drawing/2014/main" id="{281854DE-068E-493A-9E61-B0212187BF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6401" name="Freeform 17">
              <a:extLst>
                <a:ext uri="{FF2B5EF4-FFF2-40B4-BE49-F238E27FC236}">
                  <a16:creationId xmlns:a16="http://schemas.microsoft.com/office/drawing/2014/main" id="{256FD341-1CA6-4A23-8DD6-7708558063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6402" name="Freeform 18">
              <a:extLst>
                <a:ext uri="{FF2B5EF4-FFF2-40B4-BE49-F238E27FC236}">
                  <a16:creationId xmlns:a16="http://schemas.microsoft.com/office/drawing/2014/main" id="{5610A1F1-715F-46FA-BB41-8E74BE4808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048" name="Freeform 19">
              <a:extLst>
                <a:ext uri="{FF2B5EF4-FFF2-40B4-BE49-F238E27FC236}">
                  <a16:creationId xmlns:a16="http://schemas.microsoft.com/office/drawing/2014/main" id="{7581BFE6-3B5A-4543-8B9F-9B817F0E211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6404" name="Freeform 20">
              <a:extLst>
                <a:ext uri="{FF2B5EF4-FFF2-40B4-BE49-F238E27FC236}">
                  <a16:creationId xmlns:a16="http://schemas.microsoft.com/office/drawing/2014/main" id="{A9F69749-6E32-4BCE-980B-6A01CB22950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050" name="Freeform 21">
              <a:extLst>
                <a:ext uri="{FF2B5EF4-FFF2-40B4-BE49-F238E27FC236}">
                  <a16:creationId xmlns:a16="http://schemas.microsoft.com/office/drawing/2014/main" id="{93466089-DC55-40A9-80ED-14FDB5D975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6406" name="Freeform 22">
              <a:extLst>
                <a:ext uri="{FF2B5EF4-FFF2-40B4-BE49-F238E27FC236}">
                  <a16:creationId xmlns:a16="http://schemas.microsoft.com/office/drawing/2014/main" id="{9D563A1F-67D3-4B9F-B1D3-3DEA323E1C2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6407" name="Freeform 23">
              <a:extLst>
                <a:ext uri="{FF2B5EF4-FFF2-40B4-BE49-F238E27FC236}">
                  <a16:creationId xmlns:a16="http://schemas.microsoft.com/office/drawing/2014/main" id="{BDBCA4EC-CCE1-415F-A337-24531880F9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6408" name="Freeform 24">
              <a:extLst>
                <a:ext uri="{FF2B5EF4-FFF2-40B4-BE49-F238E27FC236}">
                  <a16:creationId xmlns:a16="http://schemas.microsoft.com/office/drawing/2014/main" id="{7C93802D-462A-4594-A9BE-D5FD8D4E01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054" name="Freeform 25">
              <a:extLst>
                <a:ext uri="{FF2B5EF4-FFF2-40B4-BE49-F238E27FC236}">
                  <a16:creationId xmlns:a16="http://schemas.microsoft.com/office/drawing/2014/main" id="{79840B63-7400-4586-85AC-F9BEF698E05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6410" name="Freeform 26">
              <a:extLst>
                <a:ext uri="{FF2B5EF4-FFF2-40B4-BE49-F238E27FC236}">
                  <a16:creationId xmlns:a16="http://schemas.microsoft.com/office/drawing/2014/main" id="{EA981CD8-8694-4433-8F79-2F2A56181AE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6411" name="Freeform 27">
              <a:extLst>
                <a:ext uri="{FF2B5EF4-FFF2-40B4-BE49-F238E27FC236}">
                  <a16:creationId xmlns:a16="http://schemas.microsoft.com/office/drawing/2014/main" id="{B5FBBC4D-0059-4AF1-ADB8-C7B5440BE71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057" name="Freeform 28">
              <a:extLst>
                <a:ext uri="{FF2B5EF4-FFF2-40B4-BE49-F238E27FC236}">
                  <a16:creationId xmlns:a16="http://schemas.microsoft.com/office/drawing/2014/main" id="{CDD2400D-71A2-4477-A759-8E8DC065B4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8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6413" name="Freeform 29">
              <a:extLst>
                <a:ext uri="{FF2B5EF4-FFF2-40B4-BE49-F238E27FC236}">
                  <a16:creationId xmlns:a16="http://schemas.microsoft.com/office/drawing/2014/main" id="{F11D0D31-1E51-4437-A126-CB558CAC4B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059" name="Freeform 30">
              <a:extLst>
                <a:ext uri="{FF2B5EF4-FFF2-40B4-BE49-F238E27FC236}">
                  <a16:creationId xmlns:a16="http://schemas.microsoft.com/office/drawing/2014/main" id="{62868C2F-2840-49FB-A109-5C24FFB11B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6415" name="Freeform 31">
              <a:extLst>
                <a:ext uri="{FF2B5EF4-FFF2-40B4-BE49-F238E27FC236}">
                  <a16:creationId xmlns:a16="http://schemas.microsoft.com/office/drawing/2014/main" id="{162DAACE-244A-462A-A9AB-002AC3855C7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6416" name="Freeform 32">
              <a:extLst>
                <a:ext uri="{FF2B5EF4-FFF2-40B4-BE49-F238E27FC236}">
                  <a16:creationId xmlns:a16="http://schemas.microsoft.com/office/drawing/2014/main" id="{01CFC89C-CDD0-4AE2-9E23-90B1B485D8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6417" name="Freeform 33">
              <a:extLst>
                <a:ext uri="{FF2B5EF4-FFF2-40B4-BE49-F238E27FC236}">
                  <a16:creationId xmlns:a16="http://schemas.microsoft.com/office/drawing/2014/main" id="{0C98AD47-AC57-4C86-84E7-E35F0FD7EDF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6418" name="Freeform 34">
              <a:extLst>
                <a:ext uri="{FF2B5EF4-FFF2-40B4-BE49-F238E27FC236}">
                  <a16:creationId xmlns:a16="http://schemas.microsoft.com/office/drawing/2014/main" id="{E29A0B5C-976D-4BD5-8D4D-14EAA7FB0CF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6419" name="Freeform 35">
              <a:extLst>
                <a:ext uri="{FF2B5EF4-FFF2-40B4-BE49-F238E27FC236}">
                  <a16:creationId xmlns:a16="http://schemas.microsoft.com/office/drawing/2014/main" id="{D2FA9CE6-E707-44B9-B534-95F391B210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6420" name="Freeform 36">
              <a:extLst>
                <a:ext uri="{FF2B5EF4-FFF2-40B4-BE49-F238E27FC236}">
                  <a16:creationId xmlns:a16="http://schemas.microsoft.com/office/drawing/2014/main" id="{35A17B67-1524-4ACF-A5E7-DB7B7AAFA04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6421" name="Freeform 37">
              <a:extLst>
                <a:ext uri="{FF2B5EF4-FFF2-40B4-BE49-F238E27FC236}">
                  <a16:creationId xmlns:a16="http://schemas.microsoft.com/office/drawing/2014/main" id="{8941938D-CFAB-429F-BBD8-F2EC3215631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6422" name="Freeform 38">
              <a:extLst>
                <a:ext uri="{FF2B5EF4-FFF2-40B4-BE49-F238E27FC236}">
                  <a16:creationId xmlns:a16="http://schemas.microsoft.com/office/drawing/2014/main" id="{0750A2B3-23ED-4056-951F-E172A66FAE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>
                <a:latin typeface="Arial" charset="0"/>
              </a:endParaRPr>
            </a:p>
          </p:txBody>
        </p:sp>
        <p:grpSp>
          <p:nvGrpSpPr>
            <p:cNvPr id="1068" name="Group 39">
              <a:extLst>
                <a:ext uri="{FF2B5EF4-FFF2-40B4-BE49-F238E27FC236}">
                  <a16:creationId xmlns:a16="http://schemas.microsoft.com/office/drawing/2014/main" id="{865F92E2-2B06-4EDF-BBF8-CB741CE9324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24" name="Freeform 40">
                <a:extLst>
                  <a:ext uri="{FF2B5EF4-FFF2-40B4-BE49-F238E27FC236}">
                    <a16:creationId xmlns:a16="http://schemas.microsoft.com/office/drawing/2014/main" id="{9477F439-C71D-471A-9E17-50002559FF3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>
                  <a:latin typeface="Arial" charset="0"/>
                </a:endParaRPr>
              </a:p>
            </p:txBody>
          </p:sp>
          <p:sp>
            <p:nvSpPr>
              <p:cNvPr id="16425" name="Freeform 41">
                <a:extLst>
                  <a:ext uri="{FF2B5EF4-FFF2-40B4-BE49-F238E27FC236}">
                    <a16:creationId xmlns:a16="http://schemas.microsoft.com/office/drawing/2014/main" id="{C7AF666B-D256-4B05-BAAF-C08403A794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>
                  <a:latin typeface="Arial" charset="0"/>
                </a:endParaRPr>
              </a:p>
            </p:txBody>
          </p:sp>
        </p:grpSp>
      </p:grpSp>
      <p:sp>
        <p:nvSpPr>
          <p:cNvPr id="16426" name="Rectangle 42">
            <a:extLst>
              <a:ext uri="{FF2B5EF4-FFF2-40B4-BE49-F238E27FC236}">
                <a16:creationId xmlns:a16="http://schemas.microsoft.com/office/drawing/2014/main" id="{78E4E9D6-D24F-443F-B0C9-6428E29AD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6427" name="Rectangle 43">
            <a:extLst>
              <a:ext uri="{FF2B5EF4-FFF2-40B4-BE49-F238E27FC236}">
                <a16:creationId xmlns:a16="http://schemas.microsoft.com/office/drawing/2014/main" id="{C8355574-B24A-4B91-860A-1B24A5073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6428" name="Rectangle 44">
            <a:extLst>
              <a:ext uri="{FF2B5EF4-FFF2-40B4-BE49-F238E27FC236}">
                <a16:creationId xmlns:a16="http://schemas.microsoft.com/office/drawing/2014/main" id="{2270F028-564B-49CA-8FFC-9F2943C637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6429" name="Rectangle 45">
            <a:extLst>
              <a:ext uri="{FF2B5EF4-FFF2-40B4-BE49-F238E27FC236}">
                <a16:creationId xmlns:a16="http://schemas.microsoft.com/office/drawing/2014/main" id="{CB93D902-8602-4B72-8304-131CB25B2C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6430" name="Rectangle 46">
            <a:extLst>
              <a:ext uri="{FF2B5EF4-FFF2-40B4-BE49-F238E27FC236}">
                <a16:creationId xmlns:a16="http://schemas.microsoft.com/office/drawing/2014/main" id="{4C1C39DE-95D9-46F3-A6FA-15C0F43FE1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58B88096-55C8-4A4A-8078-44F143715C6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jubileumtvhuissen@gmail.com" TargetMode="External"/><Relationship Id="rId5" Type="http://schemas.openxmlformats.org/officeDocument/2006/relationships/hyperlink" Target="http://www.toernooi.nl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250" name="Group 482">
            <a:extLst>
              <a:ext uri="{FF2B5EF4-FFF2-40B4-BE49-F238E27FC236}">
                <a16:creationId xmlns:a16="http://schemas.microsoft.com/office/drawing/2014/main" id="{68B841A6-FC65-4A48-9275-F96265C34C40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395288" y="2349500"/>
          <a:ext cx="3313112" cy="1365310"/>
        </p:xfrm>
        <a:graphic>
          <a:graphicData uri="http://schemas.openxmlformats.org/drawingml/2006/table">
            <a:tbl>
              <a:tblPr/>
              <a:tblGrid>
                <a:gridCol w="1224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Naam</a:t>
                      </a:r>
                    </a:p>
                  </a:txBody>
                  <a:tcPr marL="91454" marR="91454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54" marR="91454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1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Emailadres</a:t>
                      </a:r>
                    </a:p>
                  </a:txBody>
                  <a:tcPr marL="91454" marR="91454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54" marR="91454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5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Telefoon</a:t>
                      </a:r>
                    </a:p>
                  </a:txBody>
                  <a:tcPr marL="91454" marR="91454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54" marR="91454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Jeugd/senior</a:t>
                      </a:r>
                    </a:p>
                  </a:txBody>
                  <a:tcPr marL="91454" marR="91454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54" marR="91454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Leeftijd jeugd </a:t>
                      </a:r>
                      <a:r>
                        <a:rPr kumimoji="0" lang="nl-NL" altLang="nl-NL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ivm</a:t>
                      </a:r>
                      <a:r>
                        <a:rPr kumimoji="0" lang="nl-NL" altLang="nl-NL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indeling groep</a:t>
                      </a:r>
                    </a:p>
                  </a:txBody>
                  <a:tcPr marL="91454" marR="91454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54" marR="91454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771" name="Rectangle 3">
            <a:extLst>
              <a:ext uri="{FF2B5EF4-FFF2-40B4-BE49-F238E27FC236}">
                <a16:creationId xmlns:a16="http://schemas.microsoft.com/office/drawing/2014/main" id="{DB2337FA-5744-4EAD-BAC1-2BE4C28D146A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3708400" y="3789363"/>
            <a:ext cx="3959225" cy="10080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l-NL" altLang="nl-NL" sz="1000" dirty="0">
                <a:sym typeface="Symbol" pitchFamily="18" charset="2"/>
              </a:rPr>
              <a:t>Ik maak het totaalbedrag voor de jubileumactiviteiten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l-NL" altLang="nl-NL" sz="1000" dirty="0">
                <a:sym typeface="Symbol" pitchFamily="18" charset="2"/>
              </a:rPr>
              <a:t>over op rekeningnummer </a:t>
            </a:r>
            <a:r>
              <a:rPr lang="nl-NL" altLang="nl-NL" sz="1000" b="1" dirty="0">
                <a:sym typeface="Symbol" pitchFamily="18" charset="2"/>
              </a:rPr>
              <a:t>NL71RABO0124061389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l-NL" altLang="nl-NL" sz="1000" dirty="0">
                <a:sym typeface="Symbol" pitchFamily="18" charset="2"/>
              </a:rPr>
              <a:t>t.n.v</a:t>
            </a:r>
            <a:r>
              <a:rPr lang="nl-NL" altLang="nl-NL" sz="1000" b="1" dirty="0">
                <a:sym typeface="Symbol" pitchFamily="18" charset="2"/>
              </a:rPr>
              <a:t>. TV Huissen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l-NL" altLang="nl-NL" sz="1000" dirty="0">
                <a:sym typeface="Symbol" pitchFamily="18" charset="2"/>
              </a:rPr>
              <a:t>Onder vermelding van </a:t>
            </a:r>
            <a:r>
              <a:rPr lang="nl-NL" altLang="nl-NL" sz="1000" b="1" dirty="0">
                <a:sym typeface="Symbol" pitchFamily="18" charset="2"/>
              </a:rPr>
              <a:t>jubileum en achternaam deelnemer(s).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altLang="nl-NL" sz="1000" b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l-NL" altLang="nl-NL" sz="1000" dirty="0">
                <a:sym typeface="Symbol" pitchFamily="18" charset="2"/>
              </a:rPr>
              <a:t>Na ontvangst van het bedrag, ontvangt u een bevestiging. </a:t>
            </a:r>
          </a:p>
        </p:txBody>
      </p:sp>
      <p:sp>
        <p:nvSpPr>
          <p:cNvPr id="32838" name="Rectangle 70">
            <a:extLst>
              <a:ext uri="{FF2B5EF4-FFF2-40B4-BE49-F238E27FC236}">
                <a16:creationId xmlns:a16="http://schemas.microsoft.com/office/drawing/2014/main" id="{FF7AD1A5-B1E7-4781-938C-1EA683477835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>
          <a:xfrm>
            <a:off x="1979613" y="692150"/>
            <a:ext cx="7164387" cy="431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l-NL" altLang="nl-NL" sz="2400" dirty="0"/>
              <a:t>Inschrijfformulier* jubileumactiviteiten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l-NL" altLang="nl-NL" sz="2400" dirty="0">
                <a:solidFill>
                  <a:schemeClr val="bg1"/>
                </a:solidFill>
                <a:effectLst/>
              </a:rPr>
              <a:t>		   		</a:t>
            </a:r>
            <a:r>
              <a:rPr lang="nl-NL" altLang="nl-NL" dirty="0">
                <a:solidFill>
                  <a:srgbClr val="00B0F0"/>
                </a:solidFill>
              </a:rPr>
              <a:t>8 september 2018</a:t>
            </a:r>
            <a:r>
              <a:rPr lang="nl-NL" altLang="nl-NL" dirty="0">
                <a:solidFill>
                  <a:srgbClr val="FF0000"/>
                </a:solidFill>
                <a:effectLst/>
              </a:rPr>
              <a:t>	</a:t>
            </a:r>
          </a:p>
        </p:txBody>
      </p:sp>
      <p:graphicFrame>
        <p:nvGraphicFramePr>
          <p:cNvPr id="33234" name="Group 466">
            <a:extLst>
              <a:ext uri="{FF2B5EF4-FFF2-40B4-BE49-F238E27FC236}">
                <a16:creationId xmlns:a16="http://schemas.microsoft.com/office/drawing/2014/main" id="{39FED280-A899-4DCF-A15E-54F44B28678D}"/>
              </a:ext>
            </a:extLst>
          </p:cNvPr>
          <p:cNvGraphicFramePr>
            <a:graphicFrameLocks noGrp="1"/>
          </p:cNvGraphicFramePr>
          <p:nvPr/>
        </p:nvGraphicFramePr>
        <p:xfrm>
          <a:off x="390525" y="4279900"/>
          <a:ext cx="3317875" cy="903287"/>
        </p:xfrm>
        <a:graphic>
          <a:graphicData uri="http://schemas.openxmlformats.org/drawingml/2006/table">
            <a:tbl>
              <a:tblPr/>
              <a:tblGrid>
                <a:gridCol w="1229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6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Naam</a:t>
                      </a:r>
                    </a:p>
                  </a:txBody>
                  <a:tcPr marL="91457" marR="91457" marT="45768" marB="457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57" marR="91457" marT="45768" marB="45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5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Jeud</a:t>
                      </a:r>
                      <a:r>
                        <a:rPr kumimoji="0" lang="nl-NL" altLang="nl-NL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/senior</a:t>
                      </a:r>
                    </a:p>
                  </a:txBody>
                  <a:tcPr marL="91457" marR="91457" marT="45768" marB="457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57" marR="91457" marT="45768" marB="45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nl-NL" altLang="nl-NL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Leeftijd jeugd* </a:t>
                      </a:r>
                      <a:r>
                        <a:rPr kumimoji="0" lang="nl-NL" altLang="nl-NL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ivm</a:t>
                      </a:r>
                      <a:r>
                        <a:rPr kumimoji="0" lang="nl-NL" altLang="nl-NL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indeling groep</a:t>
                      </a:r>
                    </a:p>
                  </a:txBody>
                  <a:tcPr marL="91457" marR="91457" marT="45768" marB="457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57" marR="91457" marT="45768" marB="45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34" name="Text Box 122">
            <a:extLst>
              <a:ext uri="{FF2B5EF4-FFF2-40B4-BE49-F238E27FC236}">
                <a16:creationId xmlns:a16="http://schemas.microsoft.com/office/drawing/2014/main" id="{D2170FFC-0973-4130-80E3-44A4EABBA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854450"/>
            <a:ext cx="1747837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100" b="1">
                <a:solidFill>
                  <a:schemeClr val="bg1"/>
                </a:solidFill>
              </a:rPr>
              <a:t>Overige gezinsleden</a:t>
            </a:r>
          </a:p>
        </p:txBody>
      </p:sp>
      <p:graphicFrame>
        <p:nvGraphicFramePr>
          <p:cNvPr id="33352" name="Group 584">
            <a:extLst>
              <a:ext uri="{FF2B5EF4-FFF2-40B4-BE49-F238E27FC236}">
                <a16:creationId xmlns:a16="http://schemas.microsoft.com/office/drawing/2014/main" id="{AF83792D-2C0F-41DA-B6DF-12C8A9D2EDEF}"/>
              </a:ext>
            </a:extLst>
          </p:cNvPr>
          <p:cNvGraphicFramePr>
            <a:graphicFrameLocks noGrp="1"/>
          </p:cNvGraphicFramePr>
          <p:nvPr/>
        </p:nvGraphicFramePr>
        <p:xfrm>
          <a:off x="4140200" y="1989138"/>
          <a:ext cx="4752975" cy="1584490"/>
        </p:xfrm>
        <a:graphic>
          <a:graphicData uri="http://schemas.openxmlformats.org/drawingml/2006/table">
            <a:tbl>
              <a:tblPr/>
              <a:tblGrid>
                <a:gridCol w="576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3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AANT.</a:t>
                      </a:r>
                    </a:p>
                  </a:txBody>
                  <a:tcPr marL="91435" marR="91435" marT="45673" marB="456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ACTIVITEIT</a:t>
                      </a:r>
                    </a:p>
                  </a:txBody>
                  <a:tcPr marL="91435" marR="91435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BEDRAG</a:t>
                      </a:r>
                    </a:p>
                  </a:txBody>
                  <a:tcPr marL="91435" marR="91435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5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5" marR="91435" marT="45673" marB="456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TENNISCLINIC*</a:t>
                      </a:r>
                      <a:r>
                        <a:rPr kumimoji="0" lang="nl-NL" alt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John van Lottum jeugd </a:t>
                      </a:r>
                      <a:r>
                        <a:rPr kumimoji="0" lang="nl-NL" alt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incl. BBQ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(deelname kost € 7,50 p.p.)</a:t>
                      </a:r>
                    </a:p>
                  </a:txBody>
                  <a:tcPr marL="91435" marR="91435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5" marR="91435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5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5" marR="91435" marT="45673" marB="456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TENNISCLINIC*</a:t>
                      </a:r>
                      <a:r>
                        <a:rPr kumimoji="0" lang="nl-NL" alt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John van Lottum senioren </a:t>
                      </a:r>
                      <a:r>
                        <a:rPr kumimoji="0" lang="nl-NL" alt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incl. BBQ</a:t>
                      </a:r>
                      <a:r>
                        <a:rPr kumimoji="0" lang="nl-NL" alt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(deelname kost € 10,00 p.p.)</a:t>
                      </a:r>
                    </a:p>
                  </a:txBody>
                  <a:tcPr marL="91435" marR="91435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5" marR="91435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5" marR="91435" marT="45673" marB="456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BARBECUE </a:t>
                      </a:r>
                      <a:r>
                        <a:rPr kumimoji="0" lang="nl-NL" alt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(deelname kost € 5,00 </a:t>
                      </a:r>
                      <a:r>
                        <a:rPr kumimoji="0" lang="nl-NL" altLang="nl-NL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p.p</a:t>
                      </a:r>
                      <a:r>
                        <a:rPr kumimoji="0" lang="nl-NL" alt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)</a:t>
                      </a:r>
                    </a:p>
                  </a:txBody>
                  <a:tcPr marL="91435" marR="91435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5" marR="91435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5" marR="91435" marT="45673" marB="4567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Totaalbedrag</a:t>
                      </a:r>
                    </a:p>
                  </a:txBody>
                  <a:tcPr marL="91435" marR="91435" marT="45673" marB="456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5" marR="91435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62" name="Text Box 182">
            <a:extLst>
              <a:ext uri="{FF2B5EF4-FFF2-40B4-BE49-F238E27FC236}">
                <a16:creationId xmlns:a16="http://schemas.microsoft.com/office/drawing/2014/main" id="{04CF75D6-D43D-4AAD-B251-C3B87B53E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461125"/>
            <a:ext cx="7129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nl-NL" altLang="nl-NL" sz="900" dirty="0"/>
              <a:t> Leden kunnen zich opgeven via </a:t>
            </a:r>
            <a:r>
              <a:rPr lang="nl-NL" altLang="nl-NL" sz="9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www.toernooi.nl</a:t>
            </a:r>
            <a:r>
              <a:rPr lang="nl-NL" altLang="nl-NL" sz="900" dirty="0">
                <a:solidFill>
                  <a:srgbClr val="0070C0"/>
                </a:solidFill>
              </a:rPr>
              <a:t> </a:t>
            </a:r>
            <a:endParaRPr lang="nl-NL" altLang="nl-NL" sz="1000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nl-NL" altLang="nl-NL" sz="800" dirty="0"/>
              <a:t>  Let op: schrijf snel in, want voor de </a:t>
            </a:r>
            <a:r>
              <a:rPr lang="nl-NL" altLang="nl-NL" sz="800" dirty="0" err="1"/>
              <a:t>clinic</a:t>
            </a:r>
            <a:r>
              <a:rPr lang="nl-NL" altLang="nl-NL" sz="800" dirty="0"/>
              <a:t> geldt een maximum aantal deelnemers, dus vol=vol.</a:t>
            </a:r>
          </a:p>
        </p:txBody>
      </p:sp>
      <p:sp>
        <p:nvSpPr>
          <p:cNvPr id="4163" name="AutoShape 249">
            <a:extLst>
              <a:ext uri="{FF2B5EF4-FFF2-40B4-BE49-F238E27FC236}">
                <a16:creationId xmlns:a16="http://schemas.microsoft.com/office/drawing/2014/main" id="{AC9FBAF6-ABA2-45EC-990C-83CB4CA0EBC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397750" y="3816350"/>
            <a:ext cx="1835150" cy="1368425"/>
          </a:xfrm>
          <a:prstGeom prst="irregularSeal2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/>
          </a:p>
        </p:txBody>
      </p:sp>
      <p:sp>
        <p:nvSpPr>
          <p:cNvPr id="4164" name="Rectangle 250">
            <a:extLst>
              <a:ext uri="{FF2B5EF4-FFF2-40B4-BE49-F238E27FC236}">
                <a16:creationId xmlns:a16="http://schemas.microsoft.com/office/drawing/2014/main" id="{378F3B77-F14E-4242-8C15-783C2751B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825" y="4144963"/>
            <a:ext cx="10096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 b="1" dirty="0">
                <a:solidFill>
                  <a:schemeClr val="bg1"/>
                </a:solidFill>
              </a:rPr>
              <a:t>LIVE  MUZIEK</a:t>
            </a:r>
          </a:p>
        </p:txBody>
      </p:sp>
      <p:sp>
        <p:nvSpPr>
          <p:cNvPr id="4165" name="AutoShape 253">
            <a:extLst>
              <a:ext uri="{FF2B5EF4-FFF2-40B4-BE49-F238E27FC236}">
                <a16:creationId xmlns:a16="http://schemas.microsoft.com/office/drawing/2014/main" id="{C24CF626-0200-4EEF-BF68-66099C6B29A0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4248150" y="4703763"/>
            <a:ext cx="2305050" cy="1368425"/>
          </a:xfrm>
          <a:prstGeom prst="irregularSeal2">
            <a:avLst/>
          </a:prstGeom>
          <a:solidFill>
            <a:srgbClr val="2DC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4166" name="Rectangle 254">
            <a:extLst>
              <a:ext uri="{FF2B5EF4-FFF2-40B4-BE49-F238E27FC236}">
                <a16:creationId xmlns:a16="http://schemas.microsoft.com/office/drawing/2014/main" id="{B4405606-BEF7-4B17-BE7A-2B10108E7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775" y="5075238"/>
            <a:ext cx="12255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400" b="1" dirty="0">
                <a:solidFill>
                  <a:schemeClr val="bg1"/>
                </a:solidFill>
              </a:rPr>
              <a:t>LEKKERE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400" b="1" dirty="0">
                <a:solidFill>
                  <a:schemeClr val="bg1"/>
                </a:solidFill>
              </a:rPr>
              <a:t>BARBECUE</a:t>
            </a:r>
          </a:p>
        </p:txBody>
      </p:sp>
      <p:sp>
        <p:nvSpPr>
          <p:cNvPr id="4167" name="AutoShape 373">
            <a:extLst>
              <a:ext uri="{FF2B5EF4-FFF2-40B4-BE49-F238E27FC236}">
                <a16:creationId xmlns:a16="http://schemas.microsoft.com/office/drawing/2014/main" id="{000E34BF-884B-41D2-85E8-D7EABE4BDC0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8288" y="0"/>
            <a:ext cx="2411412" cy="1123950"/>
          </a:xfrm>
          <a:prstGeom prst="irregularSeal2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/>
          </a:p>
        </p:txBody>
      </p:sp>
      <p:sp>
        <p:nvSpPr>
          <p:cNvPr id="4168" name="Rectangle 374">
            <a:extLst>
              <a:ext uri="{FF2B5EF4-FFF2-40B4-BE49-F238E27FC236}">
                <a16:creationId xmlns:a16="http://schemas.microsoft.com/office/drawing/2014/main" id="{34C4D189-C07F-4F45-A490-76268A7FE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9613" y="330200"/>
            <a:ext cx="16557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400" b="1" dirty="0">
                <a:solidFill>
                  <a:schemeClr val="bg1"/>
                </a:solidFill>
              </a:rPr>
              <a:t>VUURWERK</a:t>
            </a:r>
          </a:p>
        </p:txBody>
      </p:sp>
      <p:graphicFrame>
        <p:nvGraphicFramePr>
          <p:cNvPr id="33276" name="Group 508">
            <a:extLst>
              <a:ext uri="{FF2B5EF4-FFF2-40B4-BE49-F238E27FC236}">
                <a16:creationId xmlns:a16="http://schemas.microsoft.com/office/drawing/2014/main" id="{9A77F82C-A115-45AB-B860-DDD37FC4F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611946"/>
              </p:ext>
            </p:extLst>
          </p:nvPr>
        </p:nvGraphicFramePr>
        <p:xfrm>
          <a:off x="5387975" y="6165850"/>
          <a:ext cx="3060700" cy="854075"/>
        </p:xfrm>
        <a:graphic>
          <a:graphicData uri="http://schemas.openxmlformats.org/drawingml/2006/table">
            <a:tbl>
              <a:tblPr/>
              <a:tblGrid>
                <a:gridCol w="268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4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Mail het ingevulde formulier naar </a:t>
                      </a:r>
                      <a:r>
                        <a:rPr kumimoji="0" lang="nl-NL" alt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jubileumtvhuissen@gmail.com</a:t>
                      </a:r>
                      <a:r>
                        <a:rPr kumimoji="0" lang="nl-NL" alt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marT="45754" marB="4575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54" marB="4575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72" name="AutoShape 510">
            <a:extLst>
              <a:ext uri="{FF2B5EF4-FFF2-40B4-BE49-F238E27FC236}">
                <a16:creationId xmlns:a16="http://schemas.microsoft.com/office/drawing/2014/main" id="{3D3A8E48-5641-4254-8940-48E0DE732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1554163"/>
          </a:xfrm>
          <a:prstGeom prst="irregularSeal2">
            <a:avLst/>
          </a:prstGeom>
          <a:solidFill>
            <a:srgbClr val="2DC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1" dirty="0">
                <a:solidFill>
                  <a:schemeClr val="bg1"/>
                </a:solidFill>
              </a:rPr>
              <a:t>JOHN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1" dirty="0">
                <a:solidFill>
                  <a:schemeClr val="bg1"/>
                </a:solidFill>
              </a:rPr>
              <a:t>VAN LOTTUM</a:t>
            </a:r>
          </a:p>
        </p:txBody>
      </p:sp>
      <p:sp>
        <p:nvSpPr>
          <p:cNvPr id="4173" name="AutoShape 585">
            <a:extLst>
              <a:ext uri="{FF2B5EF4-FFF2-40B4-BE49-F238E27FC236}">
                <a16:creationId xmlns:a16="http://schemas.microsoft.com/office/drawing/2014/main" id="{2F8FBC12-44DF-4168-B7C0-5CFD1DEE3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981075"/>
            <a:ext cx="2519363" cy="1511300"/>
          </a:xfrm>
          <a:prstGeom prst="irregularSeal2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1" dirty="0">
                <a:solidFill>
                  <a:schemeClr val="bg1"/>
                </a:solidFill>
              </a:rPr>
              <a:t>TENNIS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1" dirty="0">
                <a:solidFill>
                  <a:schemeClr val="bg1"/>
                </a:solidFill>
              </a:rPr>
              <a:t>CLINIC</a:t>
            </a:r>
          </a:p>
        </p:txBody>
      </p:sp>
      <p:sp>
        <p:nvSpPr>
          <p:cNvPr id="4174" name="AutoShape 586">
            <a:extLst>
              <a:ext uri="{FF2B5EF4-FFF2-40B4-BE49-F238E27FC236}">
                <a16:creationId xmlns:a16="http://schemas.microsoft.com/office/drawing/2014/main" id="{FC325AB9-2B04-44F1-BA96-5A57A9C70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25538"/>
            <a:ext cx="1944688" cy="1008062"/>
          </a:xfrm>
          <a:prstGeom prst="irregularSeal2">
            <a:avLst/>
          </a:prstGeom>
          <a:solidFill>
            <a:srgbClr val="2DC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1" dirty="0">
                <a:solidFill>
                  <a:schemeClr val="bg1"/>
                </a:solidFill>
              </a:rPr>
              <a:t>VOL=VOL</a:t>
            </a:r>
            <a:endParaRPr lang="nl-NL" altLang="nl-NL" sz="1800" b="1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4C03C49-68EE-4500-90EB-3D66674D63E8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5367338"/>
          <a:ext cx="3317875" cy="901758"/>
        </p:xfrm>
        <a:graphic>
          <a:graphicData uri="http://schemas.openxmlformats.org/drawingml/2006/table">
            <a:tbl>
              <a:tblPr/>
              <a:tblGrid>
                <a:gridCol w="1229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0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Naam</a:t>
                      </a:r>
                    </a:p>
                  </a:txBody>
                  <a:tcPr marL="91457" marR="91457"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57" marR="91457"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0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l-NL" altLang="nl-NL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Jeud</a:t>
                      </a:r>
                      <a:r>
                        <a:rPr kumimoji="0" lang="nl-NL" altLang="nl-NL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/senior</a:t>
                      </a:r>
                    </a:p>
                  </a:txBody>
                  <a:tcPr marL="91457" marR="91457"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57" marR="91457"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nl-NL" altLang="nl-NL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Leeftijd jeugd* </a:t>
                      </a:r>
                      <a:r>
                        <a:rPr kumimoji="0" lang="nl-NL" altLang="nl-NL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ivm</a:t>
                      </a:r>
                      <a:r>
                        <a:rPr kumimoji="0" lang="nl-NL" altLang="nl-NL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indeling groep</a:t>
                      </a:r>
                    </a:p>
                  </a:txBody>
                  <a:tcPr marL="91457" marR="91457"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l-NL" altLang="nl-NL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1457" marR="91457"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189" name="Afbeelding 3">
            <a:extLst>
              <a:ext uri="{FF2B5EF4-FFF2-40B4-BE49-F238E27FC236}">
                <a16:creationId xmlns:a16="http://schemas.microsoft.com/office/drawing/2014/main" id="{33BC7511-562A-41C0-A563-1644FC5DE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5286375"/>
            <a:ext cx="15684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aal">
  <a:themeElements>
    <a:clrScheme name="Straa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E6F5F6"/>
      </a:accent1>
      <a:accent2>
        <a:srgbClr val="A5E1A8"/>
      </a:accent2>
      <a:accent3>
        <a:srgbClr val="FFFFFF"/>
      </a:accent3>
      <a:accent4>
        <a:srgbClr val="000000"/>
      </a:accent4>
      <a:accent5>
        <a:srgbClr val="F0F9FA"/>
      </a:accent5>
      <a:accent6>
        <a:srgbClr val="95CC98"/>
      </a:accent6>
      <a:hlink>
        <a:srgbClr val="5B00B6"/>
      </a:hlink>
      <a:folHlink>
        <a:srgbClr val="34988E"/>
      </a:folHlink>
    </a:clrScheme>
    <a:fontScheme name="Stra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aal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al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al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al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al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al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al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al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a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1176</TotalTime>
  <Words>186</Words>
  <Application>Microsoft Office PowerPoint</Application>
  <PresentationFormat>Diavoorstelling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Wingdings</vt:lpstr>
      <vt:lpstr>Calibri</vt:lpstr>
      <vt:lpstr>Times New Roman</vt:lpstr>
      <vt:lpstr>Symbol</vt:lpstr>
      <vt:lpstr>Straal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Cécile Neggers</dc:creator>
  <cp:lastModifiedBy>Cécile Neggers</cp:lastModifiedBy>
  <cp:revision>65</cp:revision>
  <dcterms:created xsi:type="dcterms:W3CDTF">2008-04-14T08:20:23Z</dcterms:created>
  <dcterms:modified xsi:type="dcterms:W3CDTF">2018-08-24T06:18:20Z</dcterms:modified>
</cp:coreProperties>
</file>